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7" r:id="rId2"/>
    <p:sldId id="270" r:id="rId3"/>
    <p:sldId id="264" r:id="rId4"/>
    <p:sldId id="263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7"/>
    <p:restoredTop sz="90000"/>
  </p:normalViewPr>
  <p:slideViewPr>
    <p:cSldViewPr snapToGrid="0" snapToObjects="1">
      <p:cViewPr varScale="1">
        <p:scale>
          <a:sx n="92" d="100"/>
          <a:sy n="92" d="100"/>
        </p:scale>
        <p:origin x="184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What is your dream job?</a:t>
            </a:r>
            <a:br>
              <a:rPr lang="en-US" sz="3800"/>
            </a:br>
            <a:br>
              <a:rPr lang="en-US" sz="3800"/>
            </a:br>
            <a:r>
              <a:rPr lang="en-US" sz="3800"/>
              <a:t>Where do you want to work?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b="1" u="sng"/>
              <a:t>Engineering 3-2 Programs</a:t>
            </a:r>
            <a:br>
              <a:rPr lang="en-US" sz="2300" b="1" u="sng"/>
            </a:br>
            <a:br>
              <a:rPr lang="en-US" sz="2300"/>
            </a:br>
            <a:r>
              <a:rPr lang="en-US" sz="2300"/>
              <a:t>3 years at one school</a:t>
            </a:r>
            <a:br>
              <a:rPr lang="en-US" sz="2300"/>
            </a:br>
            <a:r>
              <a:rPr lang="en-US" sz="2300"/>
              <a:t>2 years at an engineering school</a:t>
            </a:r>
            <a:br>
              <a:rPr lang="en-US" sz="2300"/>
            </a:br>
            <a:r>
              <a:rPr lang="en-US" sz="2300"/>
              <a:t>Dual Degree in Physics and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570EB-97BE-7642-98E6-04D993320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" b="7067"/>
          <a:stretch/>
        </p:blipFill>
        <p:spPr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sz="1800" dirty="0"/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252103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4337"/>
            <a:ext cx="3679209" cy="4351338"/>
          </a:xfrm>
        </p:spPr>
        <p:txBody>
          <a:bodyPr>
            <a:normAutofit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1" y="2394337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20BBA-E681-3349-B4F0-3B6A509F7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7"/>
          <a:stretch/>
        </p:blipFill>
        <p:spPr>
          <a:xfrm>
            <a:off x="4253346" y="2518310"/>
            <a:ext cx="4059382" cy="28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dirty="0"/>
              <a:t>Advanced Physics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PHYS-439 TR 8:00 am – 11:00 am and W 9:05-10:00</a:t>
            </a:r>
          </a:p>
          <a:p>
            <a:pPr lvl="1"/>
            <a:r>
              <a:rPr lang="en-US" sz="1800"/>
              <a:t>Tech elective</a:t>
            </a:r>
          </a:p>
          <a:p>
            <a:pPr lvl="1"/>
            <a:r>
              <a:rPr lang="en-US" sz="1800"/>
              <a:t>Prereq: PHYS-3XX or above</a:t>
            </a:r>
          </a:p>
          <a:p>
            <a:pPr lvl="1"/>
            <a:r>
              <a:rPr lang="en-US" sz="1800"/>
              <a:t>Co-taught with Intro to Research Methods in Physics (PHYS-139)</a:t>
            </a:r>
          </a:p>
          <a:p>
            <a:r>
              <a:rPr lang="en-US" sz="1800"/>
              <a:t>Design and conduct experiments in optics, quantum mechanics, plasmas, computational modeling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648BD02A-3247-7043-8403-9A8CCCAE010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r="22513" b="-4"/>
          <a:stretch/>
        </p:blipFill>
        <p:spPr bwMode="auto"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7D18-C6E6-6647-8C32-91863E31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14" r="4" b="4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r="17952" b="-2"/>
          <a:stretch/>
        </p:blipFill>
        <p:spPr bwMode="auto"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F5338-A6A9-6E49-8B4F-068BEA407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458"/>
            <a:ext cx="1164315" cy="14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307</Words>
  <Application>Microsoft Macintosh PowerPoint</Application>
  <PresentationFormat>Widescreen</PresentationFormat>
  <Paragraphs>54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What is your dream job?  Where do you want to work?</vt:lpstr>
      <vt:lpstr>Engineering 3-2 Programs  3 years at one school 2 years at an engineering school Dual Degree in Physics and Engineering</vt:lpstr>
      <vt:lpstr>Jobs for Bachelor’s Degrees in Physics (without an engineering degree.  Think what you could do with a physics degree AND an engineering degree!)</vt:lpstr>
      <vt:lpstr>Physics at UW-Stout</vt:lpstr>
      <vt:lpstr>Advanced Physics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2</cp:revision>
  <dcterms:created xsi:type="dcterms:W3CDTF">2019-10-15T21:35:05Z</dcterms:created>
  <dcterms:modified xsi:type="dcterms:W3CDTF">2019-10-15T21:40:46Z</dcterms:modified>
</cp:coreProperties>
</file>